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62" r:id="rId2"/>
    <p:sldId id="274" r:id="rId3"/>
    <p:sldId id="277" r:id="rId4"/>
    <p:sldId id="278" r:id="rId5"/>
    <p:sldId id="279" r:id="rId6"/>
    <p:sldId id="276" r:id="rId7"/>
    <p:sldId id="275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3419" autoAdjust="0"/>
  </p:normalViewPr>
  <p:slideViewPr>
    <p:cSldViewPr snapToGrid="0">
      <p:cViewPr varScale="1">
        <p:scale>
          <a:sx n="71" d="100"/>
          <a:sy n="71" d="100"/>
        </p:scale>
        <p:origin x="12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78389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/>
          <a:lstStyle>
            <a:lvl1pPr marL="1079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pic" sz="half" idx="13"/>
          </p:nvPr>
        </p:nvSpPr>
        <p:spPr>
          <a:xfrm>
            <a:off x="749300" y="5207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sz="half" idx="14"/>
          </p:nvPr>
        </p:nvSpPr>
        <p:spPr>
          <a:xfrm>
            <a:off x="4648200" y="49403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 numCol="2" spcCol="511175" anchor="t"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397000" y="762000"/>
            <a:ext cx="10223500" cy="8255000"/>
          </a:xfrm>
          <a:prstGeom prst="rect">
            <a:avLst/>
          </a:prstGeom>
        </p:spPr>
        <p:txBody>
          <a:bodyPr/>
          <a:lstStyle>
            <a:lvl1pPr marL="1079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97000" y="4241800"/>
            <a:ext cx="10223500" cy="22098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7975600" y="1574800"/>
            <a:ext cx="3505200" cy="72898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574800" y="1536700"/>
            <a:ext cx="5905500" cy="30734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7000"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"/>
          </p:nvPr>
        </p:nvSpPr>
        <p:spPr>
          <a:xfrm>
            <a:off x="1587500" y="4851400"/>
            <a:ext cx="5905500" cy="4165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sz="quarter" idx="13"/>
          </p:nvPr>
        </p:nvSpPr>
        <p:spPr>
          <a:xfrm>
            <a:off x="7493000" y="3302000"/>
            <a:ext cx="4102100" cy="54737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785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half" idx="1"/>
          </p:nvPr>
        </p:nvSpPr>
        <p:spPr>
          <a:xfrm>
            <a:off x="59309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889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1333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778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2222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667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30226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3782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7338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894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i="1" dirty="0" smtClean="0"/>
              <a:t>Fill in the blanks</a:t>
            </a:r>
            <a:endParaRPr sz="4000" b="1" i="1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3833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 marL="831850" indent="-514350">
              <a:buSzPct val="100000"/>
              <a:buAutoNum type="arabicPeriod"/>
            </a:pPr>
            <a:r>
              <a:rPr lang="fr-FR" sz="3200" dirty="0" smtClean="0">
                <a:solidFill>
                  <a:schemeClr val="tx1"/>
                </a:solidFill>
              </a:rPr>
              <a:t>Quand Tyler se rend compte que sa mère a disparu, il _______ beaucoup.</a:t>
            </a:r>
          </a:p>
          <a:p>
            <a:pPr marL="831850" indent="-514350">
              <a:buSzPct val="100000"/>
              <a:buAutoNum type="arabicPeriod"/>
            </a:pPr>
            <a:r>
              <a:rPr lang="fr-FR" sz="3200" dirty="0" smtClean="0">
                <a:solidFill>
                  <a:schemeClr val="tx1"/>
                </a:solidFill>
              </a:rPr>
              <a:t>Le ______ de Megan est agent du CIA.</a:t>
            </a:r>
          </a:p>
          <a:p>
            <a:pPr marL="831850" indent="-514350">
              <a:buSzPct val="100000"/>
              <a:buFontTx/>
              <a:buAutoNum type="arabicPeriod"/>
            </a:pPr>
            <a:r>
              <a:rPr lang="fr-FR" sz="3200" dirty="0">
                <a:solidFill>
                  <a:schemeClr val="tx1"/>
                </a:solidFill>
              </a:rPr>
              <a:t>En ce moment, Victoria est dans une _____ à l’hôtel</a:t>
            </a:r>
            <a:r>
              <a:rPr lang="fr-FR" sz="3200" dirty="0" smtClean="0">
                <a:solidFill>
                  <a:schemeClr val="tx1"/>
                </a:solidFill>
              </a:rPr>
              <a:t>.</a:t>
            </a:r>
          </a:p>
          <a:p>
            <a:pPr marL="831850" indent="-514350">
              <a:buSzPct val="100000"/>
              <a:buFontTx/>
              <a:buAutoNum type="arabicPeriod"/>
            </a:pPr>
            <a:r>
              <a:rPr lang="fr-FR" sz="3200" dirty="0" smtClean="0">
                <a:solidFill>
                  <a:schemeClr val="tx1"/>
                </a:solidFill>
              </a:rPr>
              <a:t>Bruno a saisi violemment les _____ de Victoria.</a:t>
            </a:r>
            <a:endParaRPr lang="fr-FR" sz="3200" dirty="0">
              <a:solidFill>
                <a:schemeClr val="tx1"/>
              </a:solidFill>
            </a:endParaRPr>
          </a:p>
          <a:p>
            <a:pPr marL="831850" indent="-514350">
              <a:buSzPct val="100000"/>
              <a:buAutoNum type="arabicPeriod"/>
            </a:pPr>
            <a:r>
              <a:rPr lang="fr-FR" sz="3200" dirty="0" smtClean="0">
                <a:solidFill>
                  <a:schemeClr val="tx1"/>
                </a:solidFill>
              </a:rPr>
              <a:t>Victoria a deux choix:  ______ ou mourir.</a:t>
            </a:r>
          </a:p>
        </p:txBody>
      </p:sp>
    </p:spTree>
    <p:extLst>
      <p:ext uri="{BB962C8B-B14F-4D97-AF65-F5344CB8AC3E}">
        <p14:creationId xmlns:p14="http://schemas.microsoft.com/office/powerpoint/2010/main" val="2526313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dirty="0" smtClean="0"/>
              <a:t>VOCABULAIRE</a:t>
            </a:r>
            <a:endParaRPr sz="66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a </a:t>
            </a:r>
            <a:r>
              <a:rPr lang="en-US" b="1" dirty="0" err="1" smtClean="0">
                <a:solidFill>
                  <a:schemeClr val="tx1"/>
                </a:solidFill>
              </a:rPr>
              <a:t>attendu</a:t>
            </a:r>
            <a:r>
              <a:rPr lang="en-US" b="1" dirty="0" smtClean="0">
                <a:solidFill>
                  <a:schemeClr val="tx1"/>
                </a:solidFill>
              </a:rPr>
              <a:t> – </a:t>
            </a:r>
            <a:r>
              <a:rPr lang="en-US" b="1" dirty="0" smtClean="0">
                <a:solidFill>
                  <a:srgbClr val="0070C0"/>
                </a:solidFill>
              </a:rPr>
              <a:t>waited for</a:t>
            </a:r>
          </a:p>
          <a:p>
            <a:pPr marL="317500" indent="0">
              <a:buNone/>
            </a:pPr>
            <a:r>
              <a:rPr lang="en-US" b="1" dirty="0" err="1" smtClean="0">
                <a:solidFill>
                  <a:schemeClr val="tx1"/>
                </a:solidFill>
              </a:rPr>
              <a:t>avait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laissé</a:t>
            </a:r>
            <a:r>
              <a:rPr lang="en-US" b="1" dirty="0" smtClean="0">
                <a:solidFill>
                  <a:schemeClr val="tx1"/>
                </a:solidFill>
              </a:rPr>
              <a:t> – </a:t>
            </a:r>
            <a:r>
              <a:rPr lang="en-US" b="1" dirty="0" smtClean="0">
                <a:solidFill>
                  <a:srgbClr val="0070C0"/>
                </a:solidFill>
              </a:rPr>
              <a:t>had left</a:t>
            </a:r>
          </a:p>
          <a:p>
            <a:pPr marL="3175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a </a:t>
            </a:r>
            <a:r>
              <a:rPr lang="en-US" b="1" dirty="0" err="1" smtClean="0">
                <a:solidFill>
                  <a:schemeClr val="tx1"/>
                </a:solidFill>
              </a:rPr>
              <a:t>enlevé</a:t>
            </a:r>
            <a:r>
              <a:rPr lang="en-US" b="1" dirty="0" smtClean="0">
                <a:solidFill>
                  <a:schemeClr val="tx1"/>
                </a:solidFill>
              </a:rPr>
              <a:t> – </a:t>
            </a:r>
            <a:r>
              <a:rPr lang="en-US" b="1" dirty="0" smtClean="0">
                <a:solidFill>
                  <a:srgbClr val="0070C0"/>
                </a:solidFill>
              </a:rPr>
              <a:t>took off/removed</a:t>
            </a:r>
            <a:endParaRPr lang="en-US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0868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dirty="0" smtClean="0"/>
              <a:t>VOCABULAIRE</a:t>
            </a:r>
            <a:endParaRPr sz="66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8" y="3491344"/>
            <a:ext cx="4669364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fr-FR" b="1" dirty="0" smtClean="0">
                <a:solidFill>
                  <a:schemeClr val="tx1"/>
                </a:solidFill>
              </a:rPr>
              <a:t>L’orthodontist</a:t>
            </a:r>
            <a:r>
              <a:rPr lang="fr-FR" b="1" dirty="0" smtClean="0">
                <a:solidFill>
                  <a:schemeClr val="tx1"/>
                </a:solidFill>
              </a:rPr>
              <a:t>e a enlevé l’appareil dentaire de Victoria.</a:t>
            </a:r>
            <a:endParaRPr lang="fr-FR" b="1" dirty="0" smtClean="0">
              <a:solidFill>
                <a:srgbClr val="0070C0"/>
              </a:solidFill>
            </a:endParaRPr>
          </a:p>
        </p:txBody>
      </p:sp>
      <p:pic>
        <p:nvPicPr>
          <p:cNvPr id="1026" name="Picture 2" descr="Image result for bra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072" y="4460072"/>
            <a:ext cx="5354918" cy="327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3074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dirty="0" smtClean="0"/>
              <a:t>VOCABULAIRE</a:t>
            </a:r>
            <a:endParaRPr sz="66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8" y="3491344"/>
            <a:ext cx="4669364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fr-FR" b="1" dirty="0" smtClean="0">
                <a:solidFill>
                  <a:schemeClr val="tx1"/>
                </a:solidFill>
              </a:rPr>
              <a:t>Il attendait l’arrivée de sa copine.</a:t>
            </a:r>
            <a:endParaRPr lang="fr-FR" b="1" dirty="0" smtClean="0">
              <a:solidFill>
                <a:srgbClr val="0070C0"/>
              </a:solidFill>
            </a:endParaRPr>
          </a:p>
        </p:txBody>
      </p:sp>
      <p:pic>
        <p:nvPicPr>
          <p:cNvPr id="2050" name="Picture 2" descr="Image result for looking at watch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550" y="4066872"/>
            <a:ext cx="2082535" cy="402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060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dirty="0" smtClean="0"/>
              <a:t>VOCABULAIRE</a:t>
            </a:r>
            <a:endParaRPr sz="6600" dirty="0"/>
          </a:p>
        </p:txBody>
      </p:sp>
      <p:sp>
        <p:nvSpPr>
          <p:cNvPr id="7" name="Shape 168"/>
          <p:cNvSpPr txBox="1">
            <a:spLocks/>
          </p:cNvSpPr>
          <p:nvPr/>
        </p:nvSpPr>
        <p:spPr>
          <a:xfrm>
            <a:off x="1408708" y="3491344"/>
            <a:ext cx="4669364" cy="5174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1079500" marR="0" indent="-7620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60000"/>
              <a:buFontTx/>
              <a:buBlip>
                <a:blip r:embed="rId2"/>
              </a:buBlip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1524000" marR="0" indent="-7620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60000"/>
              <a:buFontTx/>
              <a:buBlip>
                <a:blip r:embed="rId2"/>
              </a:buBlip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2pPr>
            <a:lvl3pPr marL="1968500" marR="0" indent="-7620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60000"/>
              <a:buFontTx/>
              <a:buBlip>
                <a:blip r:embed="rId2"/>
              </a:buBlip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3pPr>
            <a:lvl4pPr marL="2413000" marR="0" indent="-7620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60000"/>
              <a:buFontTx/>
              <a:buBlip>
                <a:blip r:embed="rId2"/>
              </a:buBlip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4pPr>
            <a:lvl5pPr marL="2857500" marR="0" indent="-7620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60000"/>
              <a:buFontTx/>
              <a:buBlip>
                <a:blip r:embed="rId2"/>
              </a:buBlip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5pPr>
            <a:lvl6pPr marL="3022600" marR="0" indent="-5715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3378200" marR="0" indent="-5715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3733800" marR="0" indent="-5715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4089400" marR="0" indent="-571500" algn="l" defTabSz="58420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171000"/>
              <a:buFontTx/>
              <a:buChar char="•"/>
              <a:tabLst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317500" indent="0" hangingPunct="1">
              <a:buFontTx/>
              <a:buNone/>
            </a:pPr>
            <a:r>
              <a:rPr lang="fr-FR" b="1" dirty="0" smtClean="0">
                <a:solidFill>
                  <a:schemeClr val="tx1"/>
                </a:solidFill>
              </a:rPr>
              <a:t>J’avais faim, mais j’avais laissé mon déjeuner chez moi!</a:t>
            </a:r>
            <a:endParaRPr lang="fr-FR" b="1" dirty="0" smtClean="0">
              <a:solidFill>
                <a:srgbClr val="0070C0"/>
              </a:solidFill>
            </a:endParaRPr>
          </a:p>
        </p:txBody>
      </p:sp>
      <p:pic>
        <p:nvPicPr>
          <p:cNvPr id="8" name="Picture 4" descr="Image result for lunc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021" y="4135580"/>
            <a:ext cx="3886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690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dirty="0" smtClean="0"/>
              <a:t>PICTURE DICTIONARY</a:t>
            </a:r>
            <a:endParaRPr sz="66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a </a:t>
            </a:r>
            <a:r>
              <a:rPr lang="en-US" b="1" dirty="0" err="1" smtClean="0">
                <a:solidFill>
                  <a:schemeClr val="tx1"/>
                </a:solidFill>
              </a:rPr>
              <a:t>attendu</a:t>
            </a:r>
            <a:r>
              <a:rPr lang="en-US" b="1" dirty="0" smtClean="0">
                <a:solidFill>
                  <a:schemeClr val="tx1"/>
                </a:solidFill>
              </a:rPr>
              <a:t> – </a:t>
            </a:r>
            <a:r>
              <a:rPr lang="en-US" b="1" dirty="0" smtClean="0">
                <a:solidFill>
                  <a:srgbClr val="0070C0"/>
                </a:solidFill>
              </a:rPr>
              <a:t>waited for</a:t>
            </a:r>
          </a:p>
          <a:p>
            <a:pPr marL="317500" indent="0">
              <a:buNone/>
            </a:pPr>
            <a:r>
              <a:rPr lang="en-US" b="1" dirty="0" err="1" smtClean="0">
                <a:solidFill>
                  <a:schemeClr val="tx1"/>
                </a:solidFill>
              </a:rPr>
              <a:t>avait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laissé</a:t>
            </a:r>
            <a:r>
              <a:rPr lang="en-US" b="1" dirty="0" smtClean="0">
                <a:solidFill>
                  <a:schemeClr val="tx1"/>
                </a:solidFill>
              </a:rPr>
              <a:t> – </a:t>
            </a:r>
            <a:r>
              <a:rPr lang="en-US" b="1" dirty="0" smtClean="0">
                <a:solidFill>
                  <a:srgbClr val="0070C0"/>
                </a:solidFill>
              </a:rPr>
              <a:t>had left</a:t>
            </a:r>
          </a:p>
          <a:p>
            <a:pPr marL="3175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a </a:t>
            </a:r>
            <a:r>
              <a:rPr lang="en-US" b="1" dirty="0" err="1" smtClean="0">
                <a:solidFill>
                  <a:schemeClr val="tx1"/>
                </a:solidFill>
              </a:rPr>
              <a:t>enlevé</a:t>
            </a:r>
            <a:r>
              <a:rPr lang="en-US" b="1" dirty="0" smtClean="0">
                <a:solidFill>
                  <a:schemeClr val="tx1"/>
                </a:solidFill>
              </a:rPr>
              <a:t> – </a:t>
            </a:r>
            <a:r>
              <a:rPr lang="en-US" b="1" dirty="0" smtClean="0">
                <a:solidFill>
                  <a:srgbClr val="0070C0"/>
                </a:solidFill>
              </a:rPr>
              <a:t>took off/removed</a:t>
            </a:r>
            <a:endParaRPr lang="en-US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128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dirty="0" smtClean="0"/>
              <a:t>Group Writing</a:t>
            </a:r>
            <a:endParaRPr sz="66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sz="3600" b="1" dirty="0" smtClean="0">
                <a:solidFill>
                  <a:srgbClr val="0070C0"/>
                </a:solidFill>
              </a:rPr>
              <a:t>Come up with a funny/interesting/weird intro to a story using these 3 new vocab phrases.</a:t>
            </a:r>
          </a:p>
          <a:p>
            <a:pPr marL="317500" indent="0">
              <a:buNone/>
            </a:pPr>
            <a:endParaRPr lang="en-US" sz="3600" b="1" dirty="0">
              <a:solidFill>
                <a:srgbClr val="0070C0"/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rgbClr val="0070C0"/>
                </a:solidFill>
              </a:rPr>
              <a:t>Describe the character(s) and setting, and state a problem, which will be the basis for another group to continue your story.</a:t>
            </a:r>
            <a:endParaRPr lang="en-US" sz="3600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49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8651</TotalTime>
  <Words>161</Words>
  <Application>Microsoft Office PowerPoint</Application>
  <PresentationFormat>Custom</PresentationFormat>
  <Paragraphs>24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Futura Condensed</vt:lpstr>
      <vt:lpstr>Gill Sans</vt:lpstr>
      <vt:lpstr>Lucida Grande</vt:lpstr>
      <vt:lpstr>White</vt:lpstr>
      <vt:lpstr>LA CLOCHETTE Fill in the blanks</vt:lpstr>
      <vt:lpstr>VOCABULAIRE</vt:lpstr>
      <vt:lpstr>VOCABULAIRE</vt:lpstr>
      <vt:lpstr>VOCABULAIRE</vt:lpstr>
      <vt:lpstr>VOCABULAIRE</vt:lpstr>
      <vt:lpstr>PICTURE DICTIONARY</vt:lpstr>
      <vt:lpstr>Group Writing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25</cp:revision>
  <dcterms:modified xsi:type="dcterms:W3CDTF">2017-03-09T17:31:31Z</dcterms:modified>
</cp:coreProperties>
</file>